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0"/>
  </p:notesMasterIdLst>
  <p:sldIdLst>
    <p:sldId id="256" r:id="rId3"/>
    <p:sldId id="263" r:id="rId4"/>
    <p:sldId id="257" r:id="rId5"/>
    <p:sldId id="258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CCD5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3" autoAdjust="0"/>
    <p:restoredTop sz="93692"/>
  </p:normalViewPr>
  <p:slideViewPr>
    <p:cSldViewPr snapToGrid="0" snapToObjects="1">
      <p:cViewPr varScale="1">
        <p:scale>
          <a:sx n="81" d="100"/>
          <a:sy n="81" d="100"/>
        </p:scale>
        <p:origin x="10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2020/12/20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646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34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99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99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43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707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12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3696" y="0"/>
            <a:ext cx="12195696" cy="6896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" y="1107650"/>
            <a:ext cx="6883401" cy="13199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" y="2299425"/>
            <a:ext cx="5286840" cy="13199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1" name="椭圆形标注 10"/>
          <p:cNvSpPr/>
          <p:nvPr/>
        </p:nvSpPr>
        <p:spPr>
          <a:xfrm rot="1343570">
            <a:off x="6742422" y="899867"/>
            <a:ext cx="1376722" cy="1329307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60129" y="1300522"/>
            <a:ext cx="6523270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15" name="文本占位符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5194" y="1174087"/>
            <a:ext cx="1151178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HI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360129" y="4163525"/>
            <a:ext cx="404018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PRESENTED</a:t>
            </a:r>
            <a:r>
              <a:rPr kumimoji="1"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BY</a:t>
            </a:r>
            <a:r>
              <a:rPr kumimoji="1"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OfficePLUS</a:t>
            </a:r>
            <a:endParaRPr kumimoji="1"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46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9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05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152900" y="0"/>
            <a:ext cx="80390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976914"/>
            <a:ext cx="12192000" cy="2881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1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5128222"/>
            <a:ext cx="12192000" cy="1729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6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8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3696" y="0"/>
            <a:ext cx="12195696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形标注 12"/>
          <p:cNvSpPr/>
          <p:nvPr/>
        </p:nvSpPr>
        <p:spPr>
          <a:xfrm rot="1343570">
            <a:off x="4574440" y="1630446"/>
            <a:ext cx="3094453" cy="2987878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4220902" y="5108811"/>
            <a:ext cx="37465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2000" b="0" smtClean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PRESENTED</a:t>
            </a:r>
            <a:r>
              <a:rPr kumimoji="1"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BY</a:t>
            </a:r>
            <a:r>
              <a:rPr kumimoji="1"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OfficePLUS</a:t>
            </a:r>
            <a:endParaRPr kumimoji="1"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4337316" y="2464695"/>
            <a:ext cx="3568700" cy="155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THANK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YOU</a:t>
            </a:r>
            <a:endParaRPr lang="zh-CN" altLang="en-US" sz="48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07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51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79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8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1" r:id="rId2"/>
    <p:sldLayoutId id="2147483689" r:id="rId3"/>
    <p:sldLayoutId id="2147483690" r:id="rId4"/>
    <p:sldLayoutId id="2147483692" r:id="rId5"/>
    <p:sldLayoutId id="2147483693" r:id="rId6"/>
    <p:sldLayoutId id="2147483694" r:id="rId7"/>
    <p:sldLayoutId id="214748369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360129" y="1300522"/>
            <a:ext cx="6523270" cy="2048766"/>
          </a:xfrm>
        </p:spPr>
        <p:txBody>
          <a:bodyPr/>
          <a:lstStyle/>
          <a:p>
            <a:r>
              <a:rPr lang="zh-CN" altLang="en-US" dirty="0"/>
              <a:t>厦大购物小程序</a:t>
            </a:r>
            <a:endParaRPr lang="en-US" altLang="zh-CN" dirty="0"/>
          </a:p>
          <a:p>
            <a:r>
              <a:rPr lang="en-US" altLang="zh-CN" dirty="0" err="1"/>
              <a:t>XmuShop</a:t>
            </a:r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PRESENTED BY </a:t>
            </a:r>
            <a:r>
              <a:rPr lang="zh-CN" altLang="en-US" dirty="0"/>
              <a:t>没有灵魂的画师</a:t>
            </a:r>
            <a:endParaRPr lang="en-US" altLang="zh-CN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0B04583-1488-437E-9C40-1711FA8B03C6}"/>
              </a:ext>
            </a:extLst>
          </p:cNvPr>
          <p:cNvSpPr/>
          <p:nvPr/>
        </p:nvSpPr>
        <p:spPr>
          <a:xfrm>
            <a:off x="3988591" y="4148637"/>
            <a:ext cx="3664832" cy="3806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队员：朱业帆、吴雨娟、杨佳晖</a:t>
            </a:r>
            <a:endParaRPr kumimoji="0" lang="zh-CN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40D3937-CF2E-4F09-98A9-5DFEEAEB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459" y="697441"/>
            <a:ext cx="3503687" cy="263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7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选题过程</a:t>
            </a: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9633" y="2967335"/>
            <a:ext cx="1753752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双十一买买买，双十二继续买买买</a:t>
            </a: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31239" y="2985039"/>
            <a:ext cx="2406097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学科实践要做期末展示了，做什么好呢</a:t>
            </a: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5190" y="2985039"/>
            <a:ext cx="1945002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我们也要做一个购物程序来赚钱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bushi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)</a:t>
            </a: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52957" y="2985039"/>
            <a:ext cx="1749410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做好了，但是只有前端，并不能赚钱 </a:t>
            </a: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33215" y="2287363"/>
            <a:ext cx="9869925" cy="0"/>
          </a:xfrm>
          <a:prstGeom prst="line">
            <a:avLst/>
          </a:prstGeom>
          <a:ln>
            <a:solidFill>
              <a:srgbClr val="4C4C4C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204717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2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540277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4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872498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3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536938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1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5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首页</a:t>
            </a: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Index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4452" y="2219705"/>
            <a:ext cx="5248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可进行商品搜索功能</a:t>
            </a:r>
            <a:r>
              <a:rPr lang="zh-CN" altLang="en-US" sz="2400" kern="0" noProof="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、</a:t>
            </a:r>
            <a:r>
              <a:rPr lang="zh-CN" altLang="en-US" sz="2400" kern="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收藏及分享功能。</a:t>
            </a:r>
            <a:endParaRPr lang="en-US" altLang="zh-CN" sz="2400" kern="0" dirty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lvl="0" defTabSz="914400"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领优惠券、扫码购物、物流查询、分类推荐功能均可实现。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点击立即抢购可进入商品详情页面。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C979747-7CA0-4C2E-99D1-D0D5F19F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90" y="251184"/>
            <a:ext cx="3566469" cy="63556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71E856-ECFB-4941-9784-A2D54720C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190" y="258805"/>
            <a:ext cx="3581710" cy="6348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8F9325-E477-4691-9B24-369FE476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319" y="251184"/>
            <a:ext cx="3589331" cy="63403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08F823-12E0-4FBA-B933-68405EF82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10" y="266427"/>
            <a:ext cx="3574090" cy="63480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EAC9E4-515F-4239-BC3D-9DA4A613F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939" y="239753"/>
            <a:ext cx="3574090" cy="63556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C003FC-4525-41CC-9DE5-DC57AC0DD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309" y="274049"/>
            <a:ext cx="3574090" cy="63480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F50567-52C6-4F0E-BBF1-C7BE2DC48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810" y="243564"/>
            <a:ext cx="3566469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购物车</a:t>
            </a: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Detail&amp;Shoppingcart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7061" y="2126709"/>
            <a:ext cx="5702718" cy="138499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kern="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商品详情页面可实现加入购物车和立即购买功能。</a:t>
            </a:r>
            <a:endParaRPr kumimoji="1" lang="en-US" altLang="zh-CN" sz="2800" b="1" kern="0" dirty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kern="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点击立即购买可跳转至购物车页面。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7702" y="5001379"/>
            <a:ext cx="5275326" cy="54848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12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号字，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1.3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倍字间距。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665ACA-5DFB-497A-BCC3-E4640F13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74" y="177720"/>
            <a:ext cx="3574090" cy="63480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EC11BA-E0B9-4DE8-9C5B-670FD7DE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36" y="177720"/>
            <a:ext cx="3551228" cy="63403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1B14FE-61FA-4797-8F38-2D28EBBC6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974" y="213900"/>
            <a:ext cx="3566469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我的</a:t>
            </a: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ME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2984" y="2483047"/>
            <a:ext cx="7084023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可实现待收货查询和优惠券查询功能。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13C7096-F778-4545-8F57-700C121E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75" y="312259"/>
            <a:ext cx="3566469" cy="63556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9BE888-E805-4DCD-820E-613DFF868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54" y="312259"/>
            <a:ext cx="3574090" cy="63556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E92FA0-6AC5-4786-B19C-37E54C674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854" y="312259"/>
            <a:ext cx="3574090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分工情况</a:t>
            </a:r>
            <a:endParaRPr lang="zh-CN" altLang="en-US" dirty="0"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2" name="等腰三角形 2"/>
          <p:cNvSpPr/>
          <p:nvPr/>
        </p:nvSpPr>
        <p:spPr>
          <a:xfrm rot="18900000">
            <a:off x="5120198" y="1563265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3" name="等腰三角形 2"/>
          <p:cNvSpPr/>
          <p:nvPr/>
        </p:nvSpPr>
        <p:spPr>
          <a:xfrm rot="2700000">
            <a:off x="5624955" y="205202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4" name="等腰三角形 2"/>
          <p:cNvSpPr/>
          <p:nvPr/>
        </p:nvSpPr>
        <p:spPr>
          <a:xfrm rot="8100000">
            <a:off x="5603988" y="3694739"/>
            <a:ext cx="2695963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5" name="等腰三角形 2"/>
          <p:cNvSpPr/>
          <p:nvPr/>
        </p:nvSpPr>
        <p:spPr>
          <a:xfrm rot="13500000">
            <a:off x="3972221" y="368121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6" name="等腰三角形 2"/>
          <p:cNvSpPr/>
          <p:nvPr/>
        </p:nvSpPr>
        <p:spPr>
          <a:xfrm rot="18900000" flipH="1">
            <a:off x="4177174" y="2514173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7" name="矩形 7"/>
          <p:cNvSpPr>
            <a:spLocks noChangeArrowheads="1"/>
          </p:cNvSpPr>
          <p:nvPr/>
        </p:nvSpPr>
        <p:spPr bwMode="auto">
          <a:xfrm>
            <a:off x="6880797" y="2428335"/>
            <a:ext cx="776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W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6990541" y="4737042"/>
            <a:ext cx="4475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9" name="矩形 7"/>
          <p:cNvSpPr>
            <a:spLocks noChangeArrowheads="1"/>
          </p:cNvSpPr>
          <p:nvPr/>
        </p:nvSpPr>
        <p:spPr bwMode="auto">
          <a:xfrm>
            <a:off x="4676679" y="4727515"/>
            <a:ext cx="5485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Y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0" name="矩形 7"/>
          <p:cNvSpPr>
            <a:spLocks noChangeArrowheads="1"/>
          </p:cNvSpPr>
          <p:nvPr/>
        </p:nvSpPr>
        <p:spPr bwMode="auto">
          <a:xfrm>
            <a:off x="4697276" y="2428336"/>
            <a:ext cx="4796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Z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1538462" y="1801274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lumOff val="5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朱业帆</a:t>
            </a:r>
          </a:p>
        </p:txBody>
      </p:sp>
      <p:sp>
        <p:nvSpPr>
          <p:cNvPr id="42" name="矩形 6"/>
          <p:cNvSpPr>
            <a:spLocks noChangeArrowheads="1"/>
          </p:cNvSpPr>
          <p:nvPr/>
        </p:nvSpPr>
        <p:spPr bwMode="auto">
          <a:xfrm>
            <a:off x="1524428" y="2307711"/>
            <a:ext cx="2504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负责相关资料查找、功能设计、页面设计。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3" name="矩形 7"/>
          <p:cNvSpPr>
            <a:spLocks noChangeArrowheads="1"/>
          </p:cNvSpPr>
          <p:nvPr/>
        </p:nvSpPr>
        <p:spPr bwMode="auto">
          <a:xfrm>
            <a:off x="1538462" y="4458108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杨佳晖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4" name="矩形 6"/>
          <p:cNvSpPr>
            <a:spLocks noChangeArrowheads="1"/>
          </p:cNvSpPr>
          <p:nvPr/>
        </p:nvSpPr>
        <p:spPr bwMode="auto">
          <a:xfrm>
            <a:off x="1524428" y="4941992"/>
            <a:ext cx="24327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负责功能设计、页面设计、展示汇报。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5" name="矩形 7"/>
          <p:cNvSpPr>
            <a:spLocks noChangeArrowheads="1"/>
          </p:cNvSpPr>
          <p:nvPr/>
        </p:nvSpPr>
        <p:spPr bwMode="auto">
          <a:xfrm>
            <a:off x="8208698" y="1744766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accent1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吴雨娟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90000"/>
                  <a:lumOff val="1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8194664" y="2293435"/>
            <a:ext cx="24970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rgbClr val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负责功能设计、页面设计、</a:t>
            </a:r>
            <a:r>
              <a:rPr lang="en-US" altLang="zh-CN" sz="1600" kern="0" dirty="0">
                <a:solidFill>
                  <a:srgbClr val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PPT</a:t>
            </a:r>
            <a:r>
              <a:rPr lang="zh-CN" altLang="en-US" sz="1600" kern="0" dirty="0">
                <a:solidFill>
                  <a:srgbClr val="00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制作。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7" name="矩形 7"/>
          <p:cNvSpPr>
            <a:spLocks noChangeArrowheads="1"/>
          </p:cNvSpPr>
          <p:nvPr/>
        </p:nvSpPr>
        <p:spPr bwMode="auto">
          <a:xfrm>
            <a:off x="8222732" y="4438533"/>
            <a:ext cx="1484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Together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8" name="矩形 6"/>
          <p:cNvSpPr>
            <a:spLocks noChangeArrowheads="1"/>
          </p:cNvSpPr>
          <p:nvPr/>
        </p:nvSpPr>
        <p:spPr bwMode="auto">
          <a:xfrm>
            <a:off x="8208698" y="4922417"/>
            <a:ext cx="25463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实验报告撰写。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9" name="椭圆形标注 48"/>
          <p:cNvSpPr/>
          <p:nvPr/>
        </p:nvSpPr>
        <p:spPr>
          <a:xfrm>
            <a:off x="5303613" y="3192285"/>
            <a:ext cx="1662695" cy="1643219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7" name="Freeform 118">
            <a:extLst>
              <a:ext uri="{FF2B5EF4-FFF2-40B4-BE49-F238E27FC236}">
                <a16:creationId xmlns:a16="http://schemas.microsoft.com/office/drawing/2014/main" id="{87C05CF6-AC8F-4396-A3F2-F7440C883C62}"/>
              </a:ext>
            </a:extLst>
          </p:cNvPr>
          <p:cNvSpPr>
            <a:spLocks noEditPoints="1"/>
          </p:cNvSpPr>
          <p:nvPr/>
        </p:nvSpPr>
        <p:spPr bwMode="auto">
          <a:xfrm>
            <a:off x="5539647" y="3418581"/>
            <a:ext cx="1190625" cy="1190625"/>
          </a:xfrm>
          <a:custGeom>
            <a:avLst/>
            <a:gdLst/>
            <a:ahLst/>
            <a:cxnLst>
              <a:cxn ang="0">
                <a:pos x="252" y="146"/>
              </a:cxn>
              <a:cxn ang="0">
                <a:pos x="242" y="110"/>
              </a:cxn>
              <a:cxn ang="0">
                <a:pos x="212" y="86"/>
              </a:cxn>
              <a:cxn ang="0">
                <a:pos x="188" y="80"/>
              </a:cxn>
              <a:cxn ang="0">
                <a:pos x="152" y="92"/>
              </a:cxn>
              <a:cxn ang="0">
                <a:pos x="128" y="120"/>
              </a:cxn>
              <a:cxn ang="0">
                <a:pos x="122" y="160"/>
              </a:cxn>
              <a:cxn ang="0">
                <a:pos x="128" y="186"/>
              </a:cxn>
              <a:cxn ang="0">
                <a:pos x="152" y="214"/>
              </a:cxn>
              <a:cxn ang="0">
                <a:pos x="188" y="224"/>
              </a:cxn>
              <a:cxn ang="0">
                <a:pos x="212" y="220"/>
              </a:cxn>
              <a:cxn ang="0">
                <a:pos x="242" y="196"/>
              </a:cxn>
              <a:cxn ang="0">
                <a:pos x="252" y="160"/>
              </a:cxn>
              <a:cxn ang="0">
                <a:pos x="188" y="0"/>
              </a:cxn>
              <a:cxn ang="0">
                <a:pos x="132" y="8"/>
              </a:cxn>
              <a:cxn ang="0">
                <a:pos x="84" y="32"/>
              </a:cxn>
              <a:cxn ang="0">
                <a:pos x="44" y="68"/>
              </a:cxn>
              <a:cxn ang="0">
                <a:pos x="16" y="114"/>
              </a:cxn>
              <a:cxn ang="0">
                <a:pos x="2" y="168"/>
              </a:cxn>
              <a:cxn ang="0">
                <a:pos x="2" y="206"/>
              </a:cxn>
              <a:cxn ang="0">
                <a:pos x="16" y="262"/>
              </a:cxn>
              <a:cxn ang="0">
                <a:pos x="48" y="310"/>
              </a:cxn>
              <a:cxn ang="0">
                <a:pos x="74" y="334"/>
              </a:cxn>
              <a:cxn ang="0">
                <a:pos x="116" y="360"/>
              </a:cxn>
              <a:cxn ang="0">
                <a:pos x="162" y="372"/>
              </a:cxn>
              <a:cxn ang="0">
                <a:pos x="178" y="282"/>
              </a:cxn>
              <a:cxn ang="0">
                <a:pos x="64" y="284"/>
              </a:cxn>
              <a:cxn ang="0">
                <a:pos x="32" y="214"/>
              </a:cxn>
              <a:cxn ang="0">
                <a:pos x="30" y="170"/>
              </a:cxn>
              <a:cxn ang="0">
                <a:pos x="42" y="124"/>
              </a:cxn>
              <a:cxn ang="0">
                <a:pos x="66" y="86"/>
              </a:cxn>
              <a:cxn ang="0">
                <a:pos x="100" y="56"/>
              </a:cxn>
              <a:cxn ang="0">
                <a:pos x="140" y="36"/>
              </a:cxn>
              <a:cxn ang="0">
                <a:pos x="188" y="28"/>
              </a:cxn>
              <a:cxn ang="0">
                <a:pos x="220" y="32"/>
              </a:cxn>
              <a:cxn ang="0">
                <a:pos x="264" y="48"/>
              </a:cxn>
              <a:cxn ang="0">
                <a:pos x="300" y="74"/>
              </a:cxn>
              <a:cxn ang="0">
                <a:pos x="326" y="112"/>
              </a:cxn>
              <a:cxn ang="0">
                <a:pos x="342" y="154"/>
              </a:cxn>
              <a:cxn ang="0">
                <a:pos x="346" y="186"/>
              </a:cxn>
              <a:cxn ang="0">
                <a:pos x="326" y="262"/>
              </a:cxn>
              <a:cxn ang="0">
                <a:pos x="198" y="282"/>
              </a:cxn>
              <a:cxn ang="0">
                <a:pos x="198" y="374"/>
              </a:cxn>
              <a:cxn ang="0">
                <a:pos x="246" y="364"/>
              </a:cxn>
              <a:cxn ang="0">
                <a:pos x="288" y="344"/>
              </a:cxn>
              <a:cxn ang="0">
                <a:pos x="314" y="324"/>
              </a:cxn>
              <a:cxn ang="0">
                <a:pos x="350" y="280"/>
              </a:cxn>
              <a:cxn ang="0">
                <a:pos x="370" y="226"/>
              </a:cxn>
              <a:cxn ang="0">
                <a:pos x="374" y="186"/>
              </a:cxn>
              <a:cxn ang="0">
                <a:pos x="366" y="130"/>
              </a:cxn>
              <a:cxn ang="0">
                <a:pos x="342" y="82"/>
              </a:cxn>
              <a:cxn ang="0">
                <a:pos x="306" y="42"/>
              </a:cxn>
              <a:cxn ang="0">
                <a:pos x="260" y="14"/>
              </a:cxn>
              <a:cxn ang="0">
                <a:pos x="206" y="0"/>
              </a:cxn>
            </a:cxnLst>
            <a:rect l="0" t="0" r="r" b="b"/>
            <a:pathLst>
              <a:path w="374" h="374">
                <a:moveTo>
                  <a:pt x="252" y="160"/>
                </a:moveTo>
                <a:lnTo>
                  <a:pt x="252" y="146"/>
                </a:lnTo>
                <a:lnTo>
                  <a:pt x="252" y="146"/>
                </a:lnTo>
                <a:lnTo>
                  <a:pt x="252" y="132"/>
                </a:lnTo>
                <a:lnTo>
                  <a:pt x="248" y="120"/>
                </a:lnTo>
                <a:lnTo>
                  <a:pt x="242" y="110"/>
                </a:lnTo>
                <a:lnTo>
                  <a:pt x="234" y="100"/>
                </a:lnTo>
                <a:lnTo>
                  <a:pt x="224" y="92"/>
                </a:lnTo>
                <a:lnTo>
                  <a:pt x="212" y="86"/>
                </a:lnTo>
                <a:lnTo>
                  <a:pt x="200" y="82"/>
                </a:lnTo>
                <a:lnTo>
                  <a:pt x="188" y="80"/>
                </a:lnTo>
                <a:lnTo>
                  <a:pt x="188" y="80"/>
                </a:lnTo>
                <a:lnTo>
                  <a:pt x="174" y="82"/>
                </a:lnTo>
                <a:lnTo>
                  <a:pt x="162" y="86"/>
                </a:lnTo>
                <a:lnTo>
                  <a:pt x="152" y="92"/>
                </a:lnTo>
                <a:lnTo>
                  <a:pt x="142" y="100"/>
                </a:lnTo>
                <a:lnTo>
                  <a:pt x="134" y="110"/>
                </a:lnTo>
                <a:lnTo>
                  <a:pt x="128" y="120"/>
                </a:lnTo>
                <a:lnTo>
                  <a:pt x="124" y="132"/>
                </a:lnTo>
                <a:lnTo>
                  <a:pt x="122" y="146"/>
                </a:lnTo>
                <a:lnTo>
                  <a:pt x="122" y="160"/>
                </a:lnTo>
                <a:lnTo>
                  <a:pt x="122" y="160"/>
                </a:lnTo>
                <a:lnTo>
                  <a:pt x="124" y="174"/>
                </a:lnTo>
                <a:lnTo>
                  <a:pt x="128" y="186"/>
                </a:lnTo>
                <a:lnTo>
                  <a:pt x="134" y="196"/>
                </a:lnTo>
                <a:lnTo>
                  <a:pt x="142" y="206"/>
                </a:lnTo>
                <a:lnTo>
                  <a:pt x="152" y="214"/>
                </a:lnTo>
                <a:lnTo>
                  <a:pt x="162" y="220"/>
                </a:lnTo>
                <a:lnTo>
                  <a:pt x="174" y="224"/>
                </a:lnTo>
                <a:lnTo>
                  <a:pt x="188" y="224"/>
                </a:lnTo>
                <a:lnTo>
                  <a:pt x="188" y="224"/>
                </a:lnTo>
                <a:lnTo>
                  <a:pt x="200" y="224"/>
                </a:lnTo>
                <a:lnTo>
                  <a:pt x="212" y="220"/>
                </a:lnTo>
                <a:lnTo>
                  <a:pt x="224" y="214"/>
                </a:lnTo>
                <a:lnTo>
                  <a:pt x="234" y="206"/>
                </a:lnTo>
                <a:lnTo>
                  <a:pt x="242" y="196"/>
                </a:lnTo>
                <a:lnTo>
                  <a:pt x="248" y="186"/>
                </a:lnTo>
                <a:lnTo>
                  <a:pt x="252" y="174"/>
                </a:lnTo>
                <a:lnTo>
                  <a:pt x="252" y="160"/>
                </a:lnTo>
                <a:lnTo>
                  <a:pt x="252" y="160"/>
                </a:lnTo>
                <a:close/>
                <a:moveTo>
                  <a:pt x="188" y="0"/>
                </a:moveTo>
                <a:lnTo>
                  <a:pt x="188" y="0"/>
                </a:lnTo>
                <a:lnTo>
                  <a:pt x="168" y="0"/>
                </a:lnTo>
                <a:lnTo>
                  <a:pt x="150" y="4"/>
                </a:lnTo>
                <a:lnTo>
                  <a:pt x="132" y="8"/>
                </a:lnTo>
                <a:lnTo>
                  <a:pt x="114" y="14"/>
                </a:lnTo>
                <a:lnTo>
                  <a:pt x="98" y="22"/>
                </a:lnTo>
                <a:lnTo>
                  <a:pt x="84" y="32"/>
                </a:lnTo>
                <a:lnTo>
                  <a:pt x="68" y="42"/>
                </a:lnTo>
                <a:lnTo>
                  <a:pt x="56" y="54"/>
                </a:lnTo>
                <a:lnTo>
                  <a:pt x="44" y="68"/>
                </a:lnTo>
                <a:lnTo>
                  <a:pt x="32" y="82"/>
                </a:lnTo>
                <a:lnTo>
                  <a:pt x="24" y="98"/>
                </a:lnTo>
                <a:lnTo>
                  <a:pt x="16" y="114"/>
                </a:lnTo>
                <a:lnTo>
                  <a:pt x="8" y="130"/>
                </a:lnTo>
                <a:lnTo>
                  <a:pt x="4" y="148"/>
                </a:lnTo>
                <a:lnTo>
                  <a:pt x="2" y="168"/>
                </a:lnTo>
                <a:lnTo>
                  <a:pt x="0" y="186"/>
                </a:lnTo>
                <a:lnTo>
                  <a:pt x="0" y="186"/>
                </a:lnTo>
                <a:lnTo>
                  <a:pt x="2" y="206"/>
                </a:lnTo>
                <a:lnTo>
                  <a:pt x="4" y="226"/>
                </a:lnTo>
                <a:lnTo>
                  <a:pt x="10" y="244"/>
                </a:lnTo>
                <a:lnTo>
                  <a:pt x="16" y="262"/>
                </a:lnTo>
                <a:lnTo>
                  <a:pt x="26" y="280"/>
                </a:lnTo>
                <a:lnTo>
                  <a:pt x="36" y="296"/>
                </a:lnTo>
                <a:lnTo>
                  <a:pt x="48" y="310"/>
                </a:lnTo>
                <a:lnTo>
                  <a:pt x="60" y="324"/>
                </a:lnTo>
                <a:lnTo>
                  <a:pt x="60" y="324"/>
                </a:lnTo>
                <a:lnTo>
                  <a:pt x="74" y="334"/>
                </a:lnTo>
                <a:lnTo>
                  <a:pt x="86" y="344"/>
                </a:lnTo>
                <a:lnTo>
                  <a:pt x="100" y="352"/>
                </a:lnTo>
                <a:lnTo>
                  <a:pt x="116" y="360"/>
                </a:lnTo>
                <a:lnTo>
                  <a:pt x="130" y="364"/>
                </a:lnTo>
                <a:lnTo>
                  <a:pt x="146" y="368"/>
                </a:lnTo>
                <a:lnTo>
                  <a:pt x="162" y="372"/>
                </a:lnTo>
                <a:lnTo>
                  <a:pt x="178" y="374"/>
                </a:lnTo>
                <a:lnTo>
                  <a:pt x="150" y="346"/>
                </a:lnTo>
                <a:lnTo>
                  <a:pt x="178" y="282"/>
                </a:lnTo>
                <a:lnTo>
                  <a:pt x="148" y="258"/>
                </a:lnTo>
                <a:lnTo>
                  <a:pt x="64" y="284"/>
                </a:lnTo>
                <a:lnTo>
                  <a:pt x="64" y="284"/>
                </a:lnTo>
                <a:lnTo>
                  <a:pt x="48" y="262"/>
                </a:lnTo>
                <a:lnTo>
                  <a:pt x="38" y="240"/>
                </a:lnTo>
                <a:lnTo>
                  <a:pt x="32" y="214"/>
                </a:lnTo>
                <a:lnTo>
                  <a:pt x="30" y="186"/>
                </a:lnTo>
                <a:lnTo>
                  <a:pt x="30" y="186"/>
                </a:lnTo>
                <a:lnTo>
                  <a:pt x="30" y="170"/>
                </a:lnTo>
                <a:lnTo>
                  <a:pt x="32" y="154"/>
                </a:lnTo>
                <a:lnTo>
                  <a:pt x="36" y="140"/>
                </a:lnTo>
                <a:lnTo>
                  <a:pt x="42" y="124"/>
                </a:lnTo>
                <a:lnTo>
                  <a:pt x="48" y="112"/>
                </a:lnTo>
                <a:lnTo>
                  <a:pt x="56" y="98"/>
                </a:lnTo>
                <a:lnTo>
                  <a:pt x="66" y="86"/>
                </a:lnTo>
                <a:lnTo>
                  <a:pt x="76" y="74"/>
                </a:lnTo>
                <a:lnTo>
                  <a:pt x="86" y="64"/>
                </a:lnTo>
                <a:lnTo>
                  <a:pt x="100" y="56"/>
                </a:lnTo>
                <a:lnTo>
                  <a:pt x="112" y="48"/>
                </a:lnTo>
                <a:lnTo>
                  <a:pt x="126" y="40"/>
                </a:lnTo>
                <a:lnTo>
                  <a:pt x="140" y="36"/>
                </a:lnTo>
                <a:lnTo>
                  <a:pt x="156" y="32"/>
                </a:lnTo>
                <a:lnTo>
                  <a:pt x="172" y="28"/>
                </a:lnTo>
                <a:lnTo>
                  <a:pt x="188" y="28"/>
                </a:lnTo>
                <a:lnTo>
                  <a:pt x="188" y="28"/>
                </a:lnTo>
                <a:lnTo>
                  <a:pt x="204" y="28"/>
                </a:lnTo>
                <a:lnTo>
                  <a:pt x="220" y="32"/>
                </a:lnTo>
                <a:lnTo>
                  <a:pt x="234" y="36"/>
                </a:lnTo>
                <a:lnTo>
                  <a:pt x="250" y="40"/>
                </a:lnTo>
                <a:lnTo>
                  <a:pt x="264" y="48"/>
                </a:lnTo>
                <a:lnTo>
                  <a:pt x="276" y="56"/>
                </a:lnTo>
                <a:lnTo>
                  <a:pt x="288" y="64"/>
                </a:lnTo>
                <a:lnTo>
                  <a:pt x="300" y="74"/>
                </a:lnTo>
                <a:lnTo>
                  <a:pt x="310" y="86"/>
                </a:lnTo>
                <a:lnTo>
                  <a:pt x="318" y="98"/>
                </a:lnTo>
                <a:lnTo>
                  <a:pt x="326" y="112"/>
                </a:lnTo>
                <a:lnTo>
                  <a:pt x="334" y="124"/>
                </a:lnTo>
                <a:lnTo>
                  <a:pt x="338" y="140"/>
                </a:lnTo>
                <a:lnTo>
                  <a:pt x="342" y="154"/>
                </a:lnTo>
                <a:lnTo>
                  <a:pt x="346" y="170"/>
                </a:lnTo>
                <a:lnTo>
                  <a:pt x="346" y="186"/>
                </a:lnTo>
                <a:lnTo>
                  <a:pt x="346" y="186"/>
                </a:lnTo>
                <a:lnTo>
                  <a:pt x="344" y="214"/>
                </a:lnTo>
                <a:lnTo>
                  <a:pt x="336" y="240"/>
                </a:lnTo>
                <a:lnTo>
                  <a:pt x="326" y="262"/>
                </a:lnTo>
                <a:lnTo>
                  <a:pt x="312" y="284"/>
                </a:lnTo>
                <a:lnTo>
                  <a:pt x="228" y="258"/>
                </a:lnTo>
                <a:lnTo>
                  <a:pt x="198" y="282"/>
                </a:lnTo>
                <a:lnTo>
                  <a:pt x="226" y="346"/>
                </a:lnTo>
                <a:lnTo>
                  <a:pt x="198" y="374"/>
                </a:lnTo>
                <a:lnTo>
                  <a:pt x="198" y="374"/>
                </a:lnTo>
                <a:lnTo>
                  <a:pt x="214" y="372"/>
                </a:lnTo>
                <a:lnTo>
                  <a:pt x="230" y="368"/>
                </a:lnTo>
                <a:lnTo>
                  <a:pt x="246" y="364"/>
                </a:lnTo>
                <a:lnTo>
                  <a:pt x="260" y="358"/>
                </a:lnTo>
                <a:lnTo>
                  <a:pt x="274" y="352"/>
                </a:lnTo>
                <a:lnTo>
                  <a:pt x="288" y="344"/>
                </a:lnTo>
                <a:lnTo>
                  <a:pt x="302" y="334"/>
                </a:lnTo>
                <a:lnTo>
                  <a:pt x="314" y="324"/>
                </a:lnTo>
                <a:lnTo>
                  <a:pt x="314" y="324"/>
                </a:lnTo>
                <a:lnTo>
                  <a:pt x="328" y="310"/>
                </a:lnTo>
                <a:lnTo>
                  <a:pt x="340" y="296"/>
                </a:lnTo>
                <a:lnTo>
                  <a:pt x="350" y="280"/>
                </a:lnTo>
                <a:lnTo>
                  <a:pt x="358" y="262"/>
                </a:lnTo>
                <a:lnTo>
                  <a:pt x="366" y="244"/>
                </a:lnTo>
                <a:lnTo>
                  <a:pt x="370" y="226"/>
                </a:lnTo>
                <a:lnTo>
                  <a:pt x="374" y="206"/>
                </a:lnTo>
                <a:lnTo>
                  <a:pt x="374" y="186"/>
                </a:lnTo>
                <a:lnTo>
                  <a:pt x="374" y="186"/>
                </a:lnTo>
                <a:lnTo>
                  <a:pt x="374" y="168"/>
                </a:lnTo>
                <a:lnTo>
                  <a:pt x="370" y="148"/>
                </a:lnTo>
                <a:lnTo>
                  <a:pt x="366" y="130"/>
                </a:lnTo>
                <a:lnTo>
                  <a:pt x="360" y="114"/>
                </a:lnTo>
                <a:lnTo>
                  <a:pt x="352" y="98"/>
                </a:lnTo>
                <a:lnTo>
                  <a:pt x="342" y="82"/>
                </a:lnTo>
                <a:lnTo>
                  <a:pt x="332" y="68"/>
                </a:lnTo>
                <a:lnTo>
                  <a:pt x="320" y="54"/>
                </a:lnTo>
                <a:lnTo>
                  <a:pt x="306" y="42"/>
                </a:lnTo>
                <a:lnTo>
                  <a:pt x="292" y="32"/>
                </a:lnTo>
                <a:lnTo>
                  <a:pt x="276" y="22"/>
                </a:lnTo>
                <a:lnTo>
                  <a:pt x="260" y="14"/>
                </a:lnTo>
                <a:lnTo>
                  <a:pt x="244" y="8"/>
                </a:lnTo>
                <a:lnTo>
                  <a:pt x="226" y="4"/>
                </a:lnTo>
                <a:lnTo>
                  <a:pt x="206" y="0"/>
                </a:lnTo>
                <a:lnTo>
                  <a:pt x="188" y="0"/>
                </a:lnTo>
                <a:lnTo>
                  <a:pt x="18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6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4220902" y="5108811"/>
            <a:ext cx="3746500" cy="369332"/>
          </a:xfrm>
        </p:spPr>
        <p:txBody>
          <a:bodyPr/>
          <a:lstStyle/>
          <a:p>
            <a:r>
              <a:rPr lang="en-US" altLang="zh-CN" dirty="0"/>
              <a:t>PRESENTED BY </a:t>
            </a:r>
            <a:r>
              <a:rPr lang="zh-CN" altLang="en-US" dirty="0"/>
              <a:t>没有灵魂的画师</a:t>
            </a:r>
            <a:endParaRPr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xfrm>
            <a:off x="4337316" y="2464695"/>
            <a:ext cx="3568700" cy="155016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</a:p>
          <a:p>
            <a:pPr algn="ctr"/>
            <a:r>
              <a:rPr lang="en-US" altLang="zh-CN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517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D294B"/>
      </a:accent1>
      <a:accent2>
        <a:srgbClr val="FFC000"/>
      </a:accent2>
      <a:accent3>
        <a:srgbClr val="44546A"/>
      </a:accent3>
      <a:accent4>
        <a:srgbClr val="4472C4"/>
      </a:accent4>
      <a:accent5>
        <a:srgbClr val="70AD47"/>
      </a:accent5>
      <a:accent6>
        <a:srgbClr val="954F72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255</Words>
  <Application>Microsoft Office PowerPoint</Application>
  <PresentationFormat>宽屏</PresentationFormat>
  <Paragraphs>50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HelveticaNeueLT Pro 67 MdCn</vt:lpstr>
      <vt:lpstr>微软雅黑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选题过程</vt:lpstr>
      <vt:lpstr>首页</vt:lpstr>
      <vt:lpstr>购物车</vt:lpstr>
      <vt:lpstr>我的</vt:lpstr>
      <vt:lpstr>分工情况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吴 雨娟</cp:lastModifiedBy>
  <cp:revision>58</cp:revision>
  <dcterms:created xsi:type="dcterms:W3CDTF">2015-08-18T02:51:41Z</dcterms:created>
  <dcterms:modified xsi:type="dcterms:W3CDTF">2020-12-20T13:58:06Z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2017-12-19T12:29:43.6690308Z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